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7"/>
  </p:notesMasterIdLst>
  <p:sldIdLst>
    <p:sldId id="258" r:id="rId2"/>
    <p:sldId id="256" r:id="rId3"/>
    <p:sldId id="260" r:id="rId4"/>
    <p:sldId id="257" r:id="rId5"/>
    <p:sldId id="259" r:id="rId6"/>
  </p:sldIdLst>
  <p:sldSz cx="12192000" cy="6858000"/>
  <p:notesSz cx="9239250" cy="6858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800000"/>
    <a:srgbClr val="FFCC00"/>
    <a:srgbClr val="CC9900"/>
    <a:srgbClr val="CC0000"/>
    <a:srgbClr val="FF6600"/>
    <a:srgbClr val="FF9900"/>
    <a:srgbClr val="006600"/>
    <a:srgbClr val="FCDBBA"/>
    <a:srgbClr val="CC79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4986" autoAdjust="0"/>
    <p:restoredTop sz="94660"/>
  </p:normalViewPr>
  <p:slideViewPr>
    <p:cSldViewPr snapToGrid="0">
      <p:cViewPr varScale="1">
        <p:scale>
          <a:sx n="66" d="100"/>
          <a:sy n="66" d="100"/>
        </p:scale>
        <p:origin x="710" y="29"/>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4003675" cy="3444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5233988" y="0"/>
            <a:ext cx="4003675" cy="344488"/>
          </a:xfrm>
          <a:prstGeom prst="rect">
            <a:avLst/>
          </a:prstGeom>
        </p:spPr>
        <p:txBody>
          <a:bodyPr vert="horz" lIns="91440" tIns="45720" rIns="91440" bIns="45720" rtlCol="0"/>
          <a:lstStyle>
            <a:lvl1pPr algn="r">
              <a:defRPr sz="1200"/>
            </a:lvl1pPr>
          </a:lstStyle>
          <a:p>
            <a:fld id="{FB70FA91-F47C-4BA3-B1DE-A7D289A2D465}" type="datetimeFigureOut">
              <a:rPr lang="en-US" smtClean="0"/>
              <a:t>5/8/2020</a:t>
            </a:fld>
            <a:endParaRPr lang="en-US"/>
          </a:p>
        </p:txBody>
      </p:sp>
      <p:sp>
        <p:nvSpPr>
          <p:cNvPr id="4" name="Slide Image Placeholder 3"/>
          <p:cNvSpPr>
            <a:spLocks noGrp="1" noRot="1" noChangeAspect="1"/>
          </p:cNvSpPr>
          <p:nvPr>
            <p:ph type="sldImg" idx="2"/>
          </p:nvPr>
        </p:nvSpPr>
        <p:spPr>
          <a:xfrm>
            <a:off x="2562225" y="857250"/>
            <a:ext cx="4114800" cy="2314575"/>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923925" y="3300413"/>
            <a:ext cx="7391400" cy="2700337"/>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6513513"/>
            <a:ext cx="4003675" cy="3444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5233988" y="6513513"/>
            <a:ext cx="4003675" cy="344487"/>
          </a:xfrm>
          <a:prstGeom prst="rect">
            <a:avLst/>
          </a:prstGeom>
        </p:spPr>
        <p:txBody>
          <a:bodyPr vert="horz" lIns="91440" tIns="45720" rIns="91440" bIns="45720" rtlCol="0" anchor="b"/>
          <a:lstStyle>
            <a:lvl1pPr algn="r">
              <a:defRPr sz="1200"/>
            </a:lvl1pPr>
          </a:lstStyle>
          <a:p>
            <a:fld id="{D54FC8FE-5033-4671-9273-F0F3DC46621E}" type="slidenum">
              <a:rPr lang="en-US" smtClean="0"/>
              <a:t>‹#›</a:t>
            </a:fld>
            <a:endParaRPr lang="en-US"/>
          </a:p>
        </p:txBody>
      </p:sp>
    </p:spTree>
    <p:extLst>
      <p:ext uri="{BB962C8B-B14F-4D97-AF65-F5344CB8AC3E}">
        <p14:creationId xmlns:p14="http://schemas.microsoft.com/office/powerpoint/2010/main" val="77913653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a:t>UBD influence</a:t>
            </a:r>
          </a:p>
        </p:txBody>
      </p:sp>
      <p:sp>
        <p:nvSpPr>
          <p:cNvPr id="4" name="Slide Number Placeholder 3"/>
          <p:cNvSpPr>
            <a:spLocks noGrp="1"/>
          </p:cNvSpPr>
          <p:nvPr>
            <p:ph type="sldNum" sz="quarter" idx="5"/>
          </p:nvPr>
        </p:nvSpPr>
        <p:spPr/>
        <p:txBody>
          <a:bodyPr/>
          <a:lstStyle/>
          <a:p>
            <a:fld id="{D54FC8FE-5033-4671-9273-F0F3DC46621E}" type="slidenum">
              <a:rPr lang="en-US" smtClean="0"/>
              <a:t>1</a:t>
            </a:fld>
            <a:endParaRPr lang="en-US"/>
          </a:p>
        </p:txBody>
      </p:sp>
    </p:spTree>
    <p:extLst>
      <p:ext uri="{BB962C8B-B14F-4D97-AF65-F5344CB8AC3E}">
        <p14:creationId xmlns:p14="http://schemas.microsoft.com/office/powerpoint/2010/main" val="302013154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3F0E4D6-2450-4778-B069-DF64D8EF3001}"/>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DB419FDD-3ACA-452C-A3FA-16EAEA28AE3B}"/>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CCD383C0-7C68-429A-93D1-4B57BC02B081}"/>
              </a:ext>
            </a:extLst>
          </p:cNvPr>
          <p:cNvSpPr>
            <a:spLocks noGrp="1"/>
          </p:cNvSpPr>
          <p:nvPr>
            <p:ph type="dt" sz="half" idx="10"/>
          </p:nvPr>
        </p:nvSpPr>
        <p:spPr/>
        <p:txBody>
          <a:bodyPr/>
          <a:lstStyle/>
          <a:p>
            <a:fld id="{12310F3B-5333-43C4-ADB5-B0FA09C912F1}" type="datetimeFigureOut">
              <a:rPr lang="en-US" smtClean="0"/>
              <a:t>5/8/2020</a:t>
            </a:fld>
            <a:endParaRPr lang="en-US"/>
          </a:p>
        </p:txBody>
      </p:sp>
      <p:sp>
        <p:nvSpPr>
          <p:cNvPr id="5" name="Footer Placeholder 4">
            <a:extLst>
              <a:ext uri="{FF2B5EF4-FFF2-40B4-BE49-F238E27FC236}">
                <a16:creationId xmlns:a16="http://schemas.microsoft.com/office/drawing/2014/main" id="{3782ABE4-FCFA-4889-9BEE-3D2B4F8E9E5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4B6B1AE-7C62-4681-8A6D-D047678175B6}"/>
              </a:ext>
            </a:extLst>
          </p:cNvPr>
          <p:cNvSpPr>
            <a:spLocks noGrp="1"/>
          </p:cNvSpPr>
          <p:nvPr>
            <p:ph type="sldNum" sz="quarter" idx="12"/>
          </p:nvPr>
        </p:nvSpPr>
        <p:spPr/>
        <p:txBody>
          <a:bodyPr/>
          <a:lstStyle/>
          <a:p>
            <a:fld id="{4227D2A2-9C3C-4BE1-A479-04A1F77E6219}" type="slidenum">
              <a:rPr lang="en-US" smtClean="0"/>
              <a:t>‹#›</a:t>
            </a:fld>
            <a:endParaRPr lang="en-US"/>
          </a:p>
        </p:txBody>
      </p:sp>
    </p:spTree>
    <p:extLst>
      <p:ext uri="{BB962C8B-B14F-4D97-AF65-F5344CB8AC3E}">
        <p14:creationId xmlns:p14="http://schemas.microsoft.com/office/powerpoint/2010/main" val="284998291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8CD7F74-0653-4170-A6D9-D32A1862BD6D}"/>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8CE62974-FB34-49A3-9551-448682A33824}"/>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C4E61AE-FFBD-48C6-BFC5-46B594854CBB}"/>
              </a:ext>
            </a:extLst>
          </p:cNvPr>
          <p:cNvSpPr>
            <a:spLocks noGrp="1"/>
          </p:cNvSpPr>
          <p:nvPr>
            <p:ph type="dt" sz="half" idx="10"/>
          </p:nvPr>
        </p:nvSpPr>
        <p:spPr/>
        <p:txBody>
          <a:bodyPr/>
          <a:lstStyle/>
          <a:p>
            <a:fld id="{12310F3B-5333-43C4-ADB5-B0FA09C912F1}" type="datetimeFigureOut">
              <a:rPr lang="en-US" smtClean="0"/>
              <a:t>5/8/2020</a:t>
            </a:fld>
            <a:endParaRPr lang="en-US"/>
          </a:p>
        </p:txBody>
      </p:sp>
      <p:sp>
        <p:nvSpPr>
          <p:cNvPr id="5" name="Footer Placeholder 4">
            <a:extLst>
              <a:ext uri="{FF2B5EF4-FFF2-40B4-BE49-F238E27FC236}">
                <a16:creationId xmlns:a16="http://schemas.microsoft.com/office/drawing/2014/main" id="{A2AD4B88-28C9-4F3E-B580-3C0D5E659160}"/>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998A849-2353-41D8-B590-C2F0755C9D6F}"/>
              </a:ext>
            </a:extLst>
          </p:cNvPr>
          <p:cNvSpPr>
            <a:spLocks noGrp="1"/>
          </p:cNvSpPr>
          <p:nvPr>
            <p:ph type="sldNum" sz="quarter" idx="12"/>
          </p:nvPr>
        </p:nvSpPr>
        <p:spPr/>
        <p:txBody>
          <a:bodyPr/>
          <a:lstStyle/>
          <a:p>
            <a:fld id="{4227D2A2-9C3C-4BE1-A479-04A1F77E6219}" type="slidenum">
              <a:rPr lang="en-US" smtClean="0"/>
              <a:t>‹#›</a:t>
            </a:fld>
            <a:endParaRPr lang="en-US"/>
          </a:p>
        </p:txBody>
      </p:sp>
    </p:spTree>
    <p:extLst>
      <p:ext uri="{BB962C8B-B14F-4D97-AF65-F5344CB8AC3E}">
        <p14:creationId xmlns:p14="http://schemas.microsoft.com/office/powerpoint/2010/main" val="25968278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B573921F-4CF4-4AC5-89AE-F83085A3C920}"/>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50FBCE8B-446B-46E2-9EAA-92F81F237C05}"/>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F6168DF0-2905-4F04-ACB6-6A587ADE2E0A}"/>
              </a:ext>
            </a:extLst>
          </p:cNvPr>
          <p:cNvSpPr>
            <a:spLocks noGrp="1"/>
          </p:cNvSpPr>
          <p:nvPr>
            <p:ph type="dt" sz="half" idx="10"/>
          </p:nvPr>
        </p:nvSpPr>
        <p:spPr/>
        <p:txBody>
          <a:bodyPr/>
          <a:lstStyle/>
          <a:p>
            <a:fld id="{12310F3B-5333-43C4-ADB5-B0FA09C912F1}" type="datetimeFigureOut">
              <a:rPr lang="en-US" smtClean="0"/>
              <a:t>5/8/2020</a:t>
            </a:fld>
            <a:endParaRPr lang="en-US"/>
          </a:p>
        </p:txBody>
      </p:sp>
      <p:sp>
        <p:nvSpPr>
          <p:cNvPr id="5" name="Footer Placeholder 4">
            <a:extLst>
              <a:ext uri="{FF2B5EF4-FFF2-40B4-BE49-F238E27FC236}">
                <a16:creationId xmlns:a16="http://schemas.microsoft.com/office/drawing/2014/main" id="{1729E4AC-2C35-4467-9683-783CA6E1935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D3284F40-F1A2-4C33-934D-F8CF4A36CB80}"/>
              </a:ext>
            </a:extLst>
          </p:cNvPr>
          <p:cNvSpPr>
            <a:spLocks noGrp="1"/>
          </p:cNvSpPr>
          <p:nvPr>
            <p:ph type="sldNum" sz="quarter" idx="12"/>
          </p:nvPr>
        </p:nvSpPr>
        <p:spPr/>
        <p:txBody>
          <a:bodyPr/>
          <a:lstStyle/>
          <a:p>
            <a:fld id="{4227D2A2-9C3C-4BE1-A479-04A1F77E6219}" type="slidenum">
              <a:rPr lang="en-US" smtClean="0"/>
              <a:t>‹#›</a:t>
            </a:fld>
            <a:endParaRPr lang="en-US"/>
          </a:p>
        </p:txBody>
      </p:sp>
    </p:spTree>
    <p:extLst>
      <p:ext uri="{BB962C8B-B14F-4D97-AF65-F5344CB8AC3E}">
        <p14:creationId xmlns:p14="http://schemas.microsoft.com/office/powerpoint/2010/main" val="390843413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11386FF-A8AE-48EA-AD11-D022CF0774F6}"/>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9B01BA62-FFFC-4EAF-A193-AC4EAD25C10A}"/>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5218CCA-4003-4E7C-BD94-8E238E730A43}"/>
              </a:ext>
            </a:extLst>
          </p:cNvPr>
          <p:cNvSpPr>
            <a:spLocks noGrp="1"/>
          </p:cNvSpPr>
          <p:nvPr>
            <p:ph type="dt" sz="half" idx="10"/>
          </p:nvPr>
        </p:nvSpPr>
        <p:spPr/>
        <p:txBody>
          <a:bodyPr/>
          <a:lstStyle/>
          <a:p>
            <a:fld id="{12310F3B-5333-43C4-ADB5-B0FA09C912F1}" type="datetimeFigureOut">
              <a:rPr lang="en-US" smtClean="0"/>
              <a:t>5/8/2020</a:t>
            </a:fld>
            <a:endParaRPr lang="en-US"/>
          </a:p>
        </p:txBody>
      </p:sp>
      <p:sp>
        <p:nvSpPr>
          <p:cNvPr id="5" name="Footer Placeholder 4">
            <a:extLst>
              <a:ext uri="{FF2B5EF4-FFF2-40B4-BE49-F238E27FC236}">
                <a16:creationId xmlns:a16="http://schemas.microsoft.com/office/drawing/2014/main" id="{890D3853-01B0-402E-AB4F-343EFA68131C}"/>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E66F9BE-1DD8-4E50-BA1F-585719F2D742}"/>
              </a:ext>
            </a:extLst>
          </p:cNvPr>
          <p:cNvSpPr>
            <a:spLocks noGrp="1"/>
          </p:cNvSpPr>
          <p:nvPr>
            <p:ph type="sldNum" sz="quarter" idx="12"/>
          </p:nvPr>
        </p:nvSpPr>
        <p:spPr/>
        <p:txBody>
          <a:bodyPr/>
          <a:lstStyle/>
          <a:p>
            <a:fld id="{4227D2A2-9C3C-4BE1-A479-04A1F77E6219}" type="slidenum">
              <a:rPr lang="en-US" smtClean="0"/>
              <a:t>‹#›</a:t>
            </a:fld>
            <a:endParaRPr lang="en-US"/>
          </a:p>
        </p:txBody>
      </p:sp>
    </p:spTree>
    <p:extLst>
      <p:ext uri="{BB962C8B-B14F-4D97-AF65-F5344CB8AC3E}">
        <p14:creationId xmlns:p14="http://schemas.microsoft.com/office/powerpoint/2010/main" val="21027893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91E8281-9E7A-4C4B-86C9-F3C3B14A1C6F}"/>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A6BA8F20-4D32-4EC1-9CE9-491CB7266CBA}"/>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964F2DCE-9375-4B45-9C0F-AA387595197E}"/>
              </a:ext>
            </a:extLst>
          </p:cNvPr>
          <p:cNvSpPr>
            <a:spLocks noGrp="1"/>
          </p:cNvSpPr>
          <p:nvPr>
            <p:ph type="dt" sz="half" idx="10"/>
          </p:nvPr>
        </p:nvSpPr>
        <p:spPr/>
        <p:txBody>
          <a:bodyPr/>
          <a:lstStyle/>
          <a:p>
            <a:fld id="{12310F3B-5333-43C4-ADB5-B0FA09C912F1}" type="datetimeFigureOut">
              <a:rPr lang="en-US" smtClean="0"/>
              <a:t>5/8/2020</a:t>
            </a:fld>
            <a:endParaRPr lang="en-US"/>
          </a:p>
        </p:txBody>
      </p:sp>
      <p:sp>
        <p:nvSpPr>
          <p:cNvPr id="5" name="Footer Placeholder 4">
            <a:extLst>
              <a:ext uri="{FF2B5EF4-FFF2-40B4-BE49-F238E27FC236}">
                <a16:creationId xmlns:a16="http://schemas.microsoft.com/office/drawing/2014/main" id="{A97B2BD1-6C25-448C-9018-C0D38F5EB122}"/>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598D738-DF37-4596-ADC7-E5093B908335}"/>
              </a:ext>
            </a:extLst>
          </p:cNvPr>
          <p:cNvSpPr>
            <a:spLocks noGrp="1"/>
          </p:cNvSpPr>
          <p:nvPr>
            <p:ph type="sldNum" sz="quarter" idx="12"/>
          </p:nvPr>
        </p:nvSpPr>
        <p:spPr/>
        <p:txBody>
          <a:bodyPr/>
          <a:lstStyle/>
          <a:p>
            <a:fld id="{4227D2A2-9C3C-4BE1-A479-04A1F77E6219}" type="slidenum">
              <a:rPr lang="en-US" smtClean="0"/>
              <a:t>‹#›</a:t>
            </a:fld>
            <a:endParaRPr lang="en-US"/>
          </a:p>
        </p:txBody>
      </p:sp>
    </p:spTree>
    <p:extLst>
      <p:ext uri="{BB962C8B-B14F-4D97-AF65-F5344CB8AC3E}">
        <p14:creationId xmlns:p14="http://schemas.microsoft.com/office/powerpoint/2010/main" val="174658181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D886E0-32B0-44F1-9820-2719B354A646}"/>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DD19A454-A628-4549-B3DF-C57A7FDB2486}"/>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F01F2D1C-48D3-4C5D-8A6B-6FC371A1EAE7}"/>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B602AA11-C0B7-49BD-8E73-9919E2A5A82F}"/>
              </a:ext>
            </a:extLst>
          </p:cNvPr>
          <p:cNvSpPr>
            <a:spLocks noGrp="1"/>
          </p:cNvSpPr>
          <p:nvPr>
            <p:ph type="dt" sz="half" idx="10"/>
          </p:nvPr>
        </p:nvSpPr>
        <p:spPr/>
        <p:txBody>
          <a:bodyPr/>
          <a:lstStyle/>
          <a:p>
            <a:fld id="{12310F3B-5333-43C4-ADB5-B0FA09C912F1}" type="datetimeFigureOut">
              <a:rPr lang="en-US" smtClean="0"/>
              <a:t>5/8/2020</a:t>
            </a:fld>
            <a:endParaRPr lang="en-US"/>
          </a:p>
        </p:txBody>
      </p:sp>
      <p:sp>
        <p:nvSpPr>
          <p:cNvPr id="6" name="Footer Placeholder 5">
            <a:extLst>
              <a:ext uri="{FF2B5EF4-FFF2-40B4-BE49-F238E27FC236}">
                <a16:creationId xmlns:a16="http://schemas.microsoft.com/office/drawing/2014/main" id="{0CE620B9-A745-417B-B129-4085E772BB4E}"/>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F40FAD22-C3B8-4EC1-BD51-C5E7B9FA56BE}"/>
              </a:ext>
            </a:extLst>
          </p:cNvPr>
          <p:cNvSpPr>
            <a:spLocks noGrp="1"/>
          </p:cNvSpPr>
          <p:nvPr>
            <p:ph type="sldNum" sz="quarter" idx="12"/>
          </p:nvPr>
        </p:nvSpPr>
        <p:spPr/>
        <p:txBody>
          <a:bodyPr/>
          <a:lstStyle/>
          <a:p>
            <a:fld id="{4227D2A2-9C3C-4BE1-A479-04A1F77E6219}" type="slidenum">
              <a:rPr lang="en-US" smtClean="0"/>
              <a:t>‹#›</a:t>
            </a:fld>
            <a:endParaRPr lang="en-US"/>
          </a:p>
        </p:txBody>
      </p:sp>
    </p:spTree>
    <p:extLst>
      <p:ext uri="{BB962C8B-B14F-4D97-AF65-F5344CB8AC3E}">
        <p14:creationId xmlns:p14="http://schemas.microsoft.com/office/powerpoint/2010/main" val="55267962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187760F-138D-4812-9BD0-2BBC3324F91D}"/>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6C944241-FBB2-4FF7-A3F0-06CA6EAE4770}"/>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490470AD-0C84-4662-A0BC-6182707535B0}"/>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8F6DDFA3-4243-4E98-BCB8-84F2E87C72B1}"/>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384314A0-C5CB-4478-8D0B-A28530DAF76A}"/>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5FD66B74-98BD-435D-B9DC-3A52979867D9}"/>
              </a:ext>
            </a:extLst>
          </p:cNvPr>
          <p:cNvSpPr>
            <a:spLocks noGrp="1"/>
          </p:cNvSpPr>
          <p:nvPr>
            <p:ph type="dt" sz="half" idx="10"/>
          </p:nvPr>
        </p:nvSpPr>
        <p:spPr/>
        <p:txBody>
          <a:bodyPr/>
          <a:lstStyle/>
          <a:p>
            <a:fld id="{12310F3B-5333-43C4-ADB5-B0FA09C912F1}" type="datetimeFigureOut">
              <a:rPr lang="en-US" smtClean="0"/>
              <a:t>5/8/2020</a:t>
            </a:fld>
            <a:endParaRPr lang="en-US"/>
          </a:p>
        </p:txBody>
      </p:sp>
      <p:sp>
        <p:nvSpPr>
          <p:cNvPr id="8" name="Footer Placeholder 7">
            <a:extLst>
              <a:ext uri="{FF2B5EF4-FFF2-40B4-BE49-F238E27FC236}">
                <a16:creationId xmlns:a16="http://schemas.microsoft.com/office/drawing/2014/main" id="{793A9C73-8072-4EF2-8F50-E91BE6F3FE06}"/>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36526B84-8EBD-4A62-A7B0-2489F64B5582}"/>
              </a:ext>
            </a:extLst>
          </p:cNvPr>
          <p:cNvSpPr>
            <a:spLocks noGrp="1"/>
          </p:cNvSpPr>
          <p:nvPr>
            <p:ph type="sldNum" sz="quarter" idx="12"/>
          </p:nvPr>
        </p:nvSpPr>
        <p:spPr/>
        <p:txBody>
          <a:bodyPr/>
          <a:lstStyle/>
          <a:p>
            <a:fld id="{4227D2A2-9C3C-4BE1-A479-04A1F77E6219}" type="slidenum">
              <a:rPr lang="en-US" smtClean="0"/>
              <a:t>‹#›</a:t>
            </a:fld>
            <a:endParaRPr lang="en-US"/>
          </a:p>
        </p:txBody>
      </p:sp>
    </p:spTree>
    <p:extLst>
      <p:ext uri="{BB962C8B-B14F-4D97-AF65-F5344CB8AC3E}">
        <p14:creationId xmlns:p14="http://schemas.microsoft.com/office/powerpoint/2010/main" val="20130482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B3BAA21-BA42-4E61-9DDC-78DCB008C6C3}"/>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5C38DC60-C136-486B-97DD-DE4C8CCEF27D}"/>
              </a:ext>
            </a:extLst>
          </p:cNvPr>
          <p:cNvSpPr>
            <a:spLocks noGrp="1"/>
          </p:cNvSpPr>
          <p:nvPr>
            <p:ph type="dt" sz="half" idx="10"/>
          </p:nvPr>
        </p:nvSpPr>
        <p:spPr/>
        <p:txBody>
          <a:bodyPr/>
          <a:lstStyle/>
          <a:p>
            <a:fld id="{12310F3B-5333-43C4-ADB5-B0FA09C912F1}" type="datetimeFigureOut">
              <a:rPr lang="en-US" smtClean="0"/>
              <a:t>5/8/2020</a:t>
            </a:fld>
            <a:endParaRPr lang="en-US"/>
          </a:p>
        </p:txBody>
      </p:sp>
      <p:sp>
        <p:nvSpPr>
          <p:cNvPr id="4" name="Footer Placeholder 3">
            <a:extLst>
              <a:ext uri="{FF2B5EF4-FFF2-40B4-BE49-F238E27FC236}">
                <a16:creationId xmlns:a16="http://schemas.microsoft.com/office/drawing/2014/main" id="{DB31C377-C17A-4867-ADF7-94B27098D721}"/>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CA935308-2A2F-43BE-8886-DEB7F84678DB}"/>
              </a:ext>
            </a:extLst>
          </p:cNvPr>
          <p:cNvSpPr>
            <a:spLocks noGrp="1"/>
          </p:cNvSpPr>
          <p:nvPr>
            <p:ph type="sldNum" sz="quarter" idx="12"/>
          </p:nvPr>
        </p:nvSpPr>
        <p:spPr/>
        <p:txBody>
          <a:bodyPr/>
          <a:lstStyle/>
          <a:p>
            <a:fld id="{4227D2A2-9C3C-4BE1-A479-04A1F77E6219}" type="slidenum">
              <a:rPr lang="en-US" smtClean="0"/>
              <a:t>‹#›</a:t>
            </a:fld>
            <a:endParaRPr lang="en-US"/>
          </a:p>
        </p:txBody>
      </p:sp>
    </p:spTree>
    <p:extLst>
      <p:ext uri="{BB962C8B-B14F-4D97-AF65-F5344CB8AC3E}">
        <p14:creationId xmlns:p14="http://schemas.microsoft.com/office/powerpoint/2010/main" val="172567459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461D541-2C9B-453E-9799-818D7D28E16F}"/>
              </a:ext>
            </a:extLst>
          </p:cNvPr>
          <p:cNvSpPr>
            <a:spLocks noGrp="1"/>
          </p:cNvSpPr>
          <p:nvPr>
            <p:ph type="dt" sz="half" idx="10"/>
          </p:nvPr>
        </p:nvSpPr>
        <p:spPr/>
        <p:txBody>
          <a:bodyPr/>
          <a:lstStyle/>
          <a:p>
            <a:fld id="{12310F3B-5333-43C4-ADB5-B0FA09C912F1}" type="datetimeFigureOut">
              <a:rPr lang="en-US" smtClean="0"/>
              <a:t>5/8/2020</a:t>
            </a:fld>
            <a:endParaRPr lang="en-US"/>
          </a:p>
        </p:txBody>
      </p:sp>
      <p:sp>
        <p:nvSpPr>
          <p:cNvPr id="3" name="Footer Placeholder 2">
            <a:extLst>
              <a:ext uri="{FF2B5EF4-FFF2-40B4-BE49-F238E27FC236}">
                <a16:creationId xmlns:a16="http://schemas.microsoft.com/office/drawing/2014/main" id="{B893F0CB-F6AD-4B8C-AF08-2D8F0EBF2733}"/>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91516927-4D19-47B1-8F50-88234994AF6E}"/>
              </a:ext>
            </a:extLst>
          </p:cNvPr>
          <p:cNvSpPr>
            <a:spLocks noGrp="1"/>
          </p:cNvSpPr>
          <p:nvPr>
            <p:ph type="sldNum" sz="quarter" idx="12"/>
          </p:nvPr>
        </p:nvSpPr>
        <p:spPr/>
        <p:txBody>
          <a:bodyPr/>
          <a:lstStyle/>
          <a:p>
            <a:fld id="{4227D2A2-9C3C-4BE1-A479-04A1F77E6219}" type="slidenum">
              <a:rPr lang="en-US" smtClean="0"/>
              <a:t>‹#›</a:t>
            </a:fld>
            <a:endParaRPr lang="en-US"/>
          </a:p>
        </p:txBody>
      </p:sp>
    </p:spTree>
    <p:extLst>
      <p:ext uri="{BB962C8B-B14F-4D97-AF65-F5344CB8AC3E}">
        <p14:creationId xmlns:p14="http://schemas.microsoft.com/office/powerpoint/2010/main" val="263434488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FB482DF-AAF0-4C32-85C6-120E4EDD686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19D2A58B-A491-4D1D-A7D8-AE75647F368B}"/>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F8F77739-027E-41D2-9CE4-89C7321A9E06}"/>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349DA1FA-12A9-45E7-92B7-75FA38EA716D}"/>
              </a:ext>
            </a:extLst>
          </p:cNvPr>
          <p:cNvSpPr>
            <a:spLocks noGrp="1"/>
          </p:cNvSpPr>
          <p:nvPr>
            <p:ph type="dt" sz="half" idx="10"/>
          </p:nvPr>
        </p:nvSpPr>
        <p:spPr/>
        <p:txBody>
          <a:bodyPr/>
          <a:lstStyle/>
          <a:p>
            <a:fld id="{12310F3B-5333-43C4-ADB5-B0FA09C912F1}" type="datetimeFigureOut">
              <a:rPr lang="en-US" smtClean="0"/>
              <a:t>5/8/2020</a:t>
            </a:fld>
            <a:endParaRPr lang="en-US"/>
          </a:p>
        </p:txBody>
      </p:sp>
      <p:sp>
        <p:nvSpPr>
          <p:cNvPr id="6" name="Footer Placeholder 5">
            <a:extLst>
              <a:ext uri="{FF2B5EF4-FFF2-40B4-BE49-F238E27FC236}">
                <a16:creationId xmlns:a16="http://schemas.microsoft.com/office/drawing/2014/main" id="{E71C5D9C-7457-4577-94F9-190FF744938A}"/>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B704304D-9D07-4722-823B-F7F0FE77FC54}"/>
              </a:ext>
            </a:extLst>
          </p:cNvPr>
          <p:cNvSpPr>
            <a:spLocks noGrp="1"/>
          </p:cNvSpPr>
          <p:nvPr>
            <p:ph type="sldNum" sz="quarter" idx="12"/>
          </p:nvPr>
        </p:nvSpPr>
        <p:spPr/>
        <p:txBody>
          <a:bodyPr/>
          <a:lstStyle/>
          <a:p>
            <a:fld id="{4227D2A2-9C3C-4BE1-A479-04A1F77E6219}" type="slidenum">
              <a:rPr lang="en-US" smtClean="0"/>
              <a:t>‹#›</a:t>
            </a:fld>
            <a:endParaRPr lang="en-US"/>
          </a:p>
        </p:txBody>
      </p:sp>
    </p:spTree>
    <p:extLst>
      <p:ext uri="{BB962C8B-B14F-4D97-AF65-F5344CB8AC3E}">
        <p14:creationId xmlns:p14="http://schemas.microsoft.com/office/powerpoint/2010/main" val="220513074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80ABCF-565D-4681-A36A-C391158C06E1}"/>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C2400A7C-5F60-4D27-A653-61DF9F9E6100}"/>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551BABFA-228F-4557-8B93-FF1BB4E3FCF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75949B8E-89D9-486E-8026-F2713A0E0B7A}"/>
              </a:ext>
            </a:extLst>
          </p:cNvPr>
          <p:cNvSpPr>
            <a:spLocks noGrp="1"/>
          </p:cNvSpPr>
          <p:nvPr>
            <p:ph type="dt" sz="half" idx="10"/>
          </p:nvPr>
        </p:nvSpPr>
        <p:spPr/>
        <p:txBody>
          <a:bodyPr/>
          <a:lstStyle/>
          <a:p>
            <a:fld id="{12310F3B-5333-43C4-ADB5-B0FA09C912F1}" type="datetimeFigureOut">
              <a:rPr lang="en-US" smtClean="0"/>
              <a:t>5/8/2020</a:t>
            </a:fld>
            <a:endParaRPr lang="en-US"/>
          </a:p>
        </p:txBody>
      </p:sp>
      <p:sp>
        <p:nvSpPr>
          <p:cNvPr id="6" name="Footer Placeholder 5">
            <a:extLst>
              <a:ext uri="{FF2B5EF4-FFF2-40B4-BE49-F238E27FC236}">
                <a16:creationId xmlns:a16="http://schemas.microsoft.com/office/drawing/2014/main" id="{33F29A4E-D9E4-486B-BB7A-3867CFC9602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C83BD587-F4C7-41C6-A0A3-41EE63F076B3}"/>
              </a:ext>
            </a:extLst>
          </p:cNvPr>
          <p:cNvSpPr>
            <a:spLocks noGrp="1"/>
          </p:cNvSpPr>
          <p:nvPr>
            <p:ph type="sldNum" sz="quarter" idx="12"/>
          </p:nvPr>
        </p:nvSpPr>
        <p:spPr/>
        <p:txBody>
          <a:bodyPr/>
          <a:lstStyle/>
          <a:p>
            <a:fld id="{4227D2A2-9C3C-4BE1-A479-04A1F77E6219}" type="slidenum">
              <a:rPr lang="en-US" smtClean="0"/>
              <a:t>‹#›</a:t>
            </a:fld>
            <a:endParaRPr lang="en-US"/>
          </a:p>
        </p:txBody>
      </p:sp>
    </p:spTree>
    <p:extLst>
      <p:ext uri="{BB962C8B-B14F-4D97-AF65-F5344CB8AC3E}">
        <p14:creationId xmlns:p14="http://schemas.microsoft.com/office/powerpoint/2010/main" val="422880431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4CD91BF-47D9-4063-B9C8-89A413B3CEF5}"/>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E9AD9675-C8B6-491B-B10E-5D71CBE66F8B}"/>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2ED9E518-5CB4-4833-BC2C-BDF68CA94826}"/>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2310F3B-5333-43C4-ADB5-B0FA09C912F1}" type="datetimeFigureOut">
              <a:rPr lang="en-US" smtClean="0"/>
              <a:t>5/8/2020</a:t>
            </a:fld>
            <a:endParaRPr lang="en-US"/>
          </a:p>
        </p:txBody>
      </p:sp>
      <p:sp>
        <p:nvSpPr>
          <p:cNvPr id="5" name="Footer Placeholder 4">
            <a:extLst>
              <a:ext uri="{FF2B5EF4-FFF2-40B4-BE49-F238E27FC236}">
                <a16:creationId xmlns:a16="http://schemas.microsoft.com/office/drawing/2014/main" id="{1D3551ED-ACF3-487F-981E-7B78EF4B7C26}"/>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ADC7F8E5-6FED-4126-A0EF-ED835C44076A}"/>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227D2A2-9C3C-4BE1-A479-04A1F77E6219}" type="slidenum">
              <a:rPr lang="en-US" smtClean="0"/>
              <a:t>‹#›</a:t>
            </a:fld>
            <a:endParaRPr lang="en-US"/>
          </a:p>
        </p:txBody>
      </p:sp>
    </p:spTree>
    <p:extLst>
      <p:ext uri="{BB962C8B-B14F-4D97-AF65-F5344CB8AC3E}">
        <p14:creationId xmlns:p14="http://schemas.microsoft.com/office/powerpoint/2010/main" val="3826824531"/>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84811F-AC36-4C79-BE13-424C729CADB2}"/>
              </a:ext>
            </a:extLst>
          </p:cNvPr>
          <p:cNvSpPr>
            <a:spLocks noGrp="1"/>
          </p:cNvSpPr>
          <p:nvPr>
            <p:ph type="title"/>
          </p:nvPr>
        </p:nvSpPr>
        <p:spPr>
          <a:xfrm>
            <a:off x="838200" y="2165125"/>
            <a:ext cx="10515600" cy="1325563"/>
          </a:xfrm>
        </p:spPr>
        <p:txBody>
          <a:bodyPr/>
          <a:lstStyle/>
          <a:p>
            <a:pPr algn="ctr"/>
            <a:r>
              <a:rPr lang="en-US" dirty="0"/>
              <a:t>Teaching</a:t>
            </a:r>
            <a:br>
              <a:rPr lang="en-US" dirty="0"/>
            </a:br>
            <a:r>
              <a:rPr lang="en-US" dirty="0"/>
              <a:t>with the End in Mind</a:t>
            </a:r>
          </a:p>
        </p:txBody>
      </p:sp>
      <p:sp>
        <p:nvSpPr>
          <p:cNvPr id="3" name="Content Placeholder 2">
            <a:extLst>
              <a:ext uri="{FF2B5EF4-FFF2-40B4-BE49-F238E27FC236}">
                <a16:creationId xmlns:a16="http://schemas.microsoft.com/office/drawing/2014/main" id="{5036AF71-882B-4BE5-8299-EBBAFF0712E3}"/>
              </a:ext>
            </a:extLst>
          </p:cNvPr>
          <p:cNvSpPr>
            <a:spLocks noGrp="1"/>
          </p:cNvSpPr>
          <p:nvPr>
            <p:ph idx="1"/>
          </p:nvPr>
        </p:nvSpPr>
        <p:spPr>
          <a:xfrm>
            <a:off x="838200" y="4967999"/>
            <a:ext cx="10515600" cy="1208963"/>
          </a:xfrm>
        </p:spPr>
        <p:txBody>
          <a:bodyPr/>
          <a:lstStyle/>
          <a:p>
            <a:endParaRPr lang="en-US" dirty="0"/>
          </a:p>
        </p:txBody>
      </p:sp>
      <p:sp>
        <p:nvSpPr>
          <p:cNvPr id="4" name="Rectangle: Rounded Corners 3">
            <a:extLst>
              <a:ext uri="{FF2B5EF4-FFF2-40B4-BE49-F238E27FC236}">
                <a16:creationId xmlns:a16="http://schemas.microsoft.com/office/drawing/2014/main" id="{9AB7AC38-648C-4AF0-B59A-441E5625EBC0}"/>
              </a:ext>
            </a:extLst>
          </p:cNvPr>
          <p:cNvSpPr/>
          <p:nvPr/>
        </p:nvSpPr>
        <p:spPr>
          <a:xfrm>
            <a:off x="0" y="947888"/>
            <a:ext cx="12192000" cy="208559"/>
          </a:xfrm>
          <a:prstGeom prst="roundRect">
            <a:avLst/>
          </a:prstGeom>
          <a:gradFill flip="none" rotWithShape="1">
            <a:gsLst>
              <a:gs pos="50000">
                <a:schemeClr val="bg1">
                  <a:lumMod val="50000"/>
                </a:schemeClr>
              </a:gs>
              <a:gs pos="80000">
                <a:schemeClr val="bg1"/>
              </a:gs>
              <a:gs pos="20000">
                <a:schemeClr val="bg1"/>
              </a:gs>
            </a:gsLst>
            <a:lin ang="0" scaled="0"/>
            <a:tileRect/>
          </a:gra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Rectangle: Rounded Corners 4">
            <a:extLst>
              <a:ext uri="{FF2B5EF4-FFF2-40B4-BE49-F238E27FC236}">
                <a16:creationId xmlns:a16="http://schemas.microsoft.com/office/drawing/2014/main" id="{DE6E8630-97A3-4AAF-A3BC-E7068388080D}"/>
              </a:ext>
            </a:extLst>
          </p:cNvPr>
          <p:cNvSpPr/>
          <p:nvPr/>
        </p:nvSpPr>
        <p:spPr>
          <a:xfrm>
            <a:off x="5201231" y="652050"/>
            <a:ext cx="457200" cy="740664"/>
          </a:xfrm>
          <a:prstGeom prst="roundRect">
            <a:avLst/>
          </a:prstGeom>
          <a:solidFill>
            <a:srgbClr val="FF66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rgbClr val="FF9900"/>
              </a:solidFill>
            </a:endParaRPr>
          </a:p>
        </p:txBody>
      </p:sp>
      <p:sp>
        <p:nvSpPr>
          <p:cNvPr id="6" name="Rectangle: Rounded Corners 5">
            <a:extLst>
              <a:ext uri="{FF2B5EF4-FFF2-40B4-BE49-F238E27FC236}">
                <a16:creationId xmlns:a16="http://schemas.microsoft.com/office/drawing/2014/main" id="{0CE59E4E-05D1-4518-BC52-DF47215DF7A2}"/>
              </a:ext>
            </a:extLst>
          </p:cNvPr>
          <p:cNvSpPr/>
          <p:nvPr/>
        </p:nvSpPr>
        <p:spPr>
          <a:xfrm>
            <a:off x="5867400" y="652050"/>
            <a:ext cx="457200" cy="740664"/>
          </a:xfrm>
          <a:prstGeom prst="round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Rounded Corners 6">
            <a:extLst>
              <a:ext uri="{FF2B5EF4-FFF2-40B4-BE49-F238E27FC236}">
                <a16:creationId xmlns:a16="http://schemas.microsoft.com/office/drawing/2014/main" id="{D6D26278-DD0D-4F5E-AFDC-92E3BF26DA44}"/>
              </a:ext>
            </a:extLst>
          </p:cNvPr>
          <p:cNvSpPr/>
          <p:nvPr/>
        </p:nvSpPr>
        <p:spPr>
          <a:xfrm>
            <a:off x="6533569" y="652050"/>
            <a:ext cx="457200" cy="740664"/>
          </a:xfrm>
          <a:prstGeom prst="roundRect">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888560644"/>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1500">
        <p159:morph option="byObject"/>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1"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up)">
                                      <p:cBhvr>
                                        <p:cTn id="7" dur="125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Rectangle: Rounded Corners 10">
            <a:extLst>
              <a:ext uri="{FF2B5EF4-FFF2-40B4-BE49-F238E27FC236}">
                <a16:creationId xmlns:a16="http://schemas.microsoft.com/office/drawing/2014/main" id="{A68030F4-8636-4D7C-936C-820A9FE4A976}"/>
              </a:ext>
            </a:extLst>
          </p:cNvPr>
          <p:cNvSpPr/>
          <p:nvPr/>
        </p:nvSpPr>
        <p:spPr>
          <a:xfrm>
            <a:off x="0" y="947888"/>
            <a:ext cx="12192000" cy="208559"/>
          </a:xfrm>
          <a:prstGeom prst="roundRect">
            <a:avLst/>
          </a:prstGeom>
          <a:gradFill flip="none" rotWithShape="1">
            <a:gsLst>
              <a:gs pos="0">
                <a:schemeClr val="bg1">
                  <a:lumMod val="50000"/>
                </a:schemeClr>
              </a:gs>
              <a:gs pos="36000">
                <a:schemeClr val="bg1">
                  <a:lumMod val="75000"/>
                </a:schemeClr>
              </a:gs>
              <a:gs pos="71000">
                <a:schemeClr val="bg1"/>
              </a:gs>
            </a:gsLst>
            <a:lin ang="0" scaled="0"/>
            <a:tileRect/>
          </a:gra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ectangle: Rounded Corners 5">
            <a:extLst>
              <a:ext uri="{FF2B5EF4-FFF2-40B4-BE49-F238E27FC236}">
                <a16:creationId xmlns:a16="http://schemas.microsoft.com/office/drawing/2014/main" id="{9ACBD023-9522-4AF2-A3CB-62AC4FFAFE88}"/>
              </a:ext>
            </a:extLst>
          </p:cNvPr>
          <p:cNvSpPr/>
          <p:nvPr/>
        </p:nvSpPr>
        <p:spPr>
          <a:xfrm>
            <a:off x="2426505" y="652050"/>
            <a:ext cx="457200" cy="740664"/>
          </a:xfrm>
          <a:prstGeom prst="round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rgbClr val="FF0000"/>
              </a:solidFill>
            </a:endParaRPr>
          </a:p>
        </p:txBody>
      </p:sp>
      <p:sp>
        <p:nvSpPr>
          <p:cNvPr id="7" name="Rectangle: Rounded Corners 6">
            <a:extLst>
              <a:ext uri="{FF2B5EF4-FFF2-40B4-BE49-F238E27FC236}">
                <a16:creationId xmlns:a16="http://schemas.microsoft.com/office/drawing/2014/main" id="{E4318D9C-74F6-43E9-94DE-740F520B17C3}"/>
              </a:ext>
            </a:extLst>
          </p:cNvPr>
          <p:cNvSpPr/>
          <p:nvPr/>
        </p:nvSpPr>
        <p:spPr>
          <a:xfrm>
            <a:off x="3092674" y="652050"/>
            <a:ext cx="457200" cy="740664"/>
          </a:xfrm>
          <a:prstGeom prst="roundRect">
            <a:avLst/>
          </a:prstGeom>
          <a:solidFill>
            <a:srgbClr val="FFCC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Rounded Corners 7">
            <a:extLst>
              <a:ext uri="{FF2B5EF4-FFF2-40B4-BE49-F238E27FC236}">
                <a16:creationId xmlns:a16="http://schemas.microsoft.com/office/drawing/2014/main" id="{756435FD-5E83-49F7-A20F-DABD0FBA9E46}"/>
              </a:ext>
            </a:extLst>
          </p:cNvPr>
          <p:cNvSpPr/>
          <p:nvPr/>
        </p:nvSpPr>
        <p:spPr>
          <a:xfrm>
            <a:off x="3758843" y="652050"/>
            <a:ext cx="457200" cy="740664"/>
          </a:xfrm>
          <a:prstGeom prst="roundRect">
            <a:avLst/>
          </a:prstGeom>
          <a:solidFill>
            <a:schemeClr val="accent6">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Rounded Corners 8">
            <a:extLst>
              <a:ext uri="{FF2B5EF4-FFF2-40B4-BE49-F238E27FC236}">
                <a16:creationId xmlns:a16="http://schemas.microsoft.com/office/drawing/2014/main" id="{CB8FECA3-3387-4E3A-8176-B58DACD62008}"/>
              </a:ext>
            </a:extLst>
          </p:cNvPr>
          <p:cNvSpPr/>
          <p:nvPr/>
        </p:nvSpPr>
        <p:spPr>
          <a:xfrm>
            <a:off x="-1659096" y="947888"/>
            <a:ext cx="457200" cy="740664"/>
          </a:xfrm>
          <a:prstGeom prst="roundRect">
            <a:avLst/>
          </a:prstGeom>
          <a:solidFill>
            <a:schemeClr val="accent3">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1C2429E5-3C55-4909-81BA-B934736FCA75}"/>
              </a:ext>
            </a:extLst>
          </p:cNvPr>
          <p:cNvSpPr/>
          <p:nvPr/>
        </p:nvSpPr>
        <p:spPr>
          <a:xfrm>
            <a:off x="152400" y="1751618"/>
            <a:ext cx="6096000" cy="646331"/>
          </a:xfrm>
          <a:prstGeom prst="rect">
            <a:avLst/>
          </a:prstGeom>
        </p:spPr>
        <p:txBody>
          <a:bodyPr>
            <a:spAutoFit/>
          </a:bodyPr>
          <a:lstStyle/>
          <a:p>
            <a:pPr>
              <a:spcAft>
                <a:spcPts val="600"/>
              </a:spcAft>
            </a:pPr>
            <a:r>
              <a:rPr lang="en-US" sz="3600" i="1" dirty="0">
                <a:solidFill>
                  <a:srgbClr val="C00000"/>
                </a:solidFill>
                <a:latin typeface="Cambria" panose="02040503050406030204" pitchFamily="18" charset="0"/>
                <a:ea typeface="Calibri" panose="020F0502020204030204" pitchFamily="34" charset="0"/>
              </a:rPr>
              <a:t>The scenario</a:t>
            </a:r>
            <a:r>
              <a:rPr lang="en-US" sz="2400" i="1" dirty="0">
                <a:latin typeface="Cambria" panose="02040503050406030204" pitchFamily="18" charset="0"/>
                <a:ea typeface="Calibri" panose="020F0502020204030204" pitchFamily="34" charset="0"/>
              </a:rPr>
              <a:t>:</a:t>
            </a:r>
            <a:endParaRPr lang="en-US" dirty="0">
              <a:latin typeface="Calibri" panose="020F0502020204030204" pitchFamily="34" charset="0"/>
              <a:ea typeface="Calibri" panose="020F0502020204030204" pitchFamily="34" charset="0"/>
            </a:endParaRPr>
          </a:p>
        </p:txBody>
      </p:sp>
      <p:sp>
        <p:nvSpPr>
          <p:cNvPr id="12" name="Rectangle 11">
            <a:extLst>
              <a:ext uri="{FF2B5EF4-FFF2-40B4-BE49-F238E27FC236}">
                <a16:creationId xmlns:a16="http://schemas.microsoft.com/office/drawing/2014/main" id="{F24939BE-3394-4FBD-B634-871718C1419C}"/>
              </a:ext>
            </a:extLst>
          </p:cNvPr>
          <p:cNvSpPr/>
          <p:nvPr/>
        </p:nvSpPr>
        <p:spPr>
          <a:xfrm>
            <a:off x="710400" y="4569218"/>
            <a:ext cx="8851200" cy="1569660"/>
          </a:xfrm>
          <a:prstGeom prst="rect">
            <a:avLst/>
          </a:prstGeom>
        </p:spPr>
        <p:txBody>
          <a:bodyPr wrap="square">
            <a:spAutoFit/>
          </a:bodyPr>
          <a:lstStyle/>
          <a:p>
            <a:pPr algn="r">
              <a:spcAft>
                <a:spcPts val="900"/>
              </a:spcAft>
            </a:pPr>
            <a:r>
              <a:rPr lang="en-US" sz="4800" i="1" dirty="0">
                <a:solidFill>
                  <a:srgbClr val="C00000"/>
                </a:solidFill>
                <a:latin typeface="Cambria" panose="02040503050406030204" pitchFamily="18" charset="0"/>
                <a:ea typeface="Calibri" panose="020F0502020204030204" pitchFamily="34" charset="0"/>
              </a:rPr>
              <a:t>“At the end of the day, studying literature is about ... “</a:t>
            </a:r>
            <a:endParaRPr lang="en-US" sz="4800" dirty="0">
              <a:solidFill>
                <a:srgbClr val="C00000"/>
              </a:solidFill>
              <a:latin typeface="Calibri" panose="020F0502020204030204" pitchFamily="34" charset="0"/>
              <a:ea typeface="Calibri" panose="020F0502020204030204" pitchFamily="34" charset="0"/>
            </a:endParaRPr>
          </a:p>
        </p:txBody>
      </p:sp>
      <p:sp>
        <p:nvSpPr>
          <p:cNvPr id="13" name="Rectangle 12">
            <a:extLst>
              <a:ext uri="{FF2B5EF4-FFF2-40B4-BE49-F238E27FC236}">
                <a16:creationId xmlns:a16="http://schemas.microsoft.com/office/drawing/2014/main" id="{243BD831-F25B-47A1-B2E4-7676788C8015}"/>
              </a:ext>
            </a:extLst>
          </p:cNvPr>
          <p:cNvSpPr/>
          <p:nvPr/>
        </p:nvSpPr>
        <p:spPr>
          <a:xfrm>
            <a:off x="658905" y="2605989"/>
            <a:ext cx="9399495" cy="1815882"/>
          </a:xfrm>
          <a:prstGeom prst="rect">
            <a:avLst/>
          </a:prstGeom>
        </p:spPr>
        <p:txBody>
          <a:bodyPr wrap="square">
            <a:spAutoFit/>
          </a:bodyPr>
          <a:lstStyle/>
          <a:p>
            <a:pPr>
              <a:spcAft>
                <a:spcPts val="2400"/>
              </a:spcAft>
            </a:pPr>
            <a:r>
              <a:rPr lang="en-US" sz="2800" i="1" dirty="0">
                <a:latin typeface="Cambria" panose="02040503050406030204" pitchFamily="18" charset="0"/>
                <a:ea typeface="Calibri" panose="020F0502020204030204" pitchFamily="34" charset="0"/>
              </a:rPr>
              <a:t>You’re in a conversation with someone who took AP English Literature and Composition in high school, but they admit they don’t remember much. You‘re curious what they really got out of the course—so you ask them to finish this sentence:</a:t>
            </a:r>
            <a:endParaRPr lang="en-US" sz="2800" dirty="0">
              <a:latin typeface="Calibri" panose="020F0502020204030204" pitchFamily="34" charset="0"/>
              <a:ea typeface="Calibri" panose="020F0502020204030204" pitchFamily="34" charset="0"/>
            </a:endParaRPr>
          </a:p>
        </p:txBody>
      </p:sp>
      <p:sp>
        <p:nvSpPr>
          <p:cNvPr id="3" name="TextBox 2">
            <a:extLst>
              <a:ext uri="{FF2B5EF4-FFF2-40B4-BE49-F238E27FC236}">
                <a16:creationId xmlns:a16="http://schemas.microsoft.com/office/drawing/2014/main" id="{22D0709A-31F7-4A97-B296-93020D5F050D}"/>
              </a:ext>
            </a:extLst>
          </p:cNvPr>
          <p:cNvSpPr txBox="1"/>
          <p:nvPr/>
        </p:nvSpPr>
        <p:spPr>
          <a:xfrm>
            <a:off x="2426505" y="718552"/>
            <a:ext cx="457200" cy="646331"/>
          </a:xfrm>
          <a:prstGeom prst="rect">
            <a:avLst/>
          </a:prstGeom>
          <a:noFill/>
        </p:spPr>
        <p:txBody>
          <a:bodyPr wrap="square" rtlCol="0">
            <a:spAutoFit/>
          </a:bodyPr>
          <a:lstStyle/>
          <a:p>
            <a:r>
              <a:rPr lang="en-US" sz="3600" dirty="0">
                <a:solidFill>
                  <a:schemeClr val="bg1">
                    <a:lumMod val="95000"/>
                  </a:schemeClr>
                </a:solidFill>
              </a:rPr>
              <a:t>1</a:t>
            </a:r>
          </a:p>
        </p:txBody>
      </p:sp>
    </p:spTree>
    <p:extLst>
      <p:ext uri="{BB962C8B-B14F-4D97-AF65-F5344CB8AC3E}">
        <p14:creationId xmlns:p14="http://schemas.microsoft.com/office/powerpoint/2010/main" val="913083333"/>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1500">
        <p159:morph option="byObject"/>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afterEffect">
                                  <p:stCondLst>
                                    <p:cond delay="0"/>
                                  </p:stCondLst>
                                  <p:childTnLst>
                                    <p:set>
                                      <p:cBhvr>
                                        <p:cTn id="6" dur="1" fill="hold">
                                          <p:stCondLst>
                                            <p:cond delay="0"/>
                                          </p:stCondLst>
                                        </p:cTn>
                                        <p:tgtEl>
                                          <p:spTgt spid="10"/>
                                        </p:tgtEl>
                                        <p:attrNameLst>
                                          <p:attrName>style.visibility</p:attrName>
                                        </p:attrNameLst>
                                      </p:cBhvr>
                                      <p:to>
                                        <p:strVal val="visible"/>
                                      </p:to>
                                    </p:set>
                                    <p:animEffect transition="in" filter="fade">
                                      <p:cBhvr>
                                        <p:cTn id="7" dur="1000"/>
                                        <p:tgtEl>
                                          <p:spTgt spid="10"/>
                                        </p:tgtEl>
                                      </p:cBhvr>
                                    </p:animEffect>
                                  </p:childTnLst>
                                </p:cTn>
                              </p:par>
                            </p:childTnLst>
                          </p:cTn>
                        </p:par>
                        <p:par>
                          <p:cTn id="8" fill="hold">
                            <p:stCondLst>
                              <p:cond delay="1000"/>
                            </p:stCondLst>
                            <p:childTnLst>
                              <p:par>
                                <p:cTn id="9" presetID="10" presetClass="entr" presetSubtype="0" fill="hold" grpId="0" nodeType="afterEffect">
                                  <p:stCondLst>
                                    <p:cond delay="1000"/>
                                  </p:stCondLst>
                                  <p:childTnLst>
                                    <p:set>
                                      <p:cBhvr>
                                        <p:cTn id="10" dur="1" fill="hold">
                                          <p:stCondLst>
                                            <p:cond delay="0"/>
                                          </p:stCondLst>
                                        </p:cTn>
                                        <p:tgtEl>
                                          <p:spTgt spid="13"/>
                                        </p:tgtEl>
                                        <p:attrNameLst>
                                          <p:attrName>style.visibility</p:attrName>
                                        </p:attrNameLst>
                                      </p:cBhvr>
                                      <p:to>
                                        <p:strVal val="visible"/>
                                      </p:to>
                                    </p:set>
                                    <p:animEffect transition="in" filter="fade">
                                      <p:cBhvr>
                                        <p:cTn id="11" dur="1000"/>
                                        <p:tgtEl>
                                          <p:spTgt spid="13"/>
                                        </p:tgtEl>
                                      </p:cBhvr>
                                    </p:animEffect>
                                  </p:childTnLst>
                                </p:cTn>
                              </p:par>
                              <p:par>
                                <p:cTn id="12" presetID="10" presetClass="entr" presetSubtype="0" fill="hold" grpId="0" nodeType="withEffect">
                                  <p:stCondLst>
                                    <p:cond delay="5000"/>
                                  </p:stCondLst>
                                  <p:childTnLst>
                                    <p:set>
                                      <p:cBhvr>
                                        <p:cTn id="13" dur="1" fill="hold">
                                          <p:stCondLst>
                                            <p:cond delay="0"/>
                                          </p:stCondLst>
                                        </p:cTn>
                                        <p:tgtEl>
                                          <p:spTgt spid="12"/>
                                        </p:tgtEl>
                                        <p:attrNameLst>
                                          <p:attrName>style.visibility</p:attrName>
                                        </p:attrNameLst>
                                      </p:cBhvr>
                                      <p:to>
                                        <p:strVal val="visible"/>
                                      </p:to>
                                    </p:set>
                                    <p:animEffect transition="in" filter="fade">
                                      <p:cBhvr>
                                        <p:cTn id="14" dur="2000"/>
                                        <p:tgtEl>
                                          <p:spTgt spid="1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0" grpId="0"/>
      <p:bldP spid="12" grpId="0"/>
      <p:bldP spid="13"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Rectangle: Rounded Corners 10">
            <a:extLst>
              <a:ext uri="{FF2B5EF4-FFF2-40B4-BE49-F238E27FC236}">
                <a16:creationId xmlns:a16="http://schemas.microsoft.com/office/drawing/2014/main" id="{A68030F4-8636-4D7C-936C-820A9FE4A976}"/>
              </a:ext>
            </a:extLst>
          </p:cNvPr>
          <p:cNvSpPr/>
          <p:nvPr/>
        </p:nvSpPr>
        <p:spPr>
          <a:xfrm>
            <a:off x="0" y="947888"/>
            <a:ext cx="12192000" cy="208559"/>
          </a:xfrm>
          <a:prstGeom prst="roundRect">
            <a:avLst/>
          </a:prstGeom>
          <a:gradFill flip="none" rotWithShape="1">
            <a:gsLst>
              <a:gs pos="0">
                <a:schemeClr val="bg1">
                  <a:lumMod val="50000"/>
                </a:schemeClr>
              </a:gs>
              <a:gs pos="36000">
                <a:schemeClr val="bg1">
                  <a:lumMod val="75000"/>
                </a:schemeClr>
              </a:gs>
              <a:gs pos="71000">
                <a:schemeClr val="bg1"/>
              </a:gs>
            </a:gsLst>
            <a:lin ang="0" scaled="0"/>
            <a:tileRect/>
          </a:gra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Rectangle 3">
            <a:extLst>
              <a:ext uri="{FF2B5EF4-FFF2-40B4-BE49-F238E27FC236}">
                <a16:creationId xmlns:a16="http://schemas.microsoft.com/office/drawing/2014/main" id="{0700F52E-5651-4283-AE18-C78815DB5B0A}"/>
              </a:ext>
            </a:extLst>
          </p:cNvPr>
          <p:cNvSpPr/>
          <p:nvPr/>
        </p:nvSpPr>
        <p:spPr>
          <a:xfrm>
            <a:off x="3021611" y="3965353"/>
            <a:ext cx="6148778" cy="2308324"/>
          </a:xfrm>
          <a:prstGeom prst="rect">
            <a:avLst/>
          </a:prstGeom>
        </p:spPr>
        <p:txBody>
          <a:bodyPr wrap="square">
            <a:spAutoFit/>
          </a:bodyPr>
          <a:lstStyle/>
          <a:p>
            <a:pPr algn="ctr">
              <a:spcAft>
                <a:spcPts val="900"/>
              </a:spcAft>
            </a:pPr>
            <a:r>
              <a:rPr lang="en-US" sz="4800" i="1" dirty="0">
                <a:solidFill>
                  <a:schemeClr val="accent6">
                    <a:lumMod val="50000"/>
                  </a:schemeClr>
                </a:solidFill>
                <a:latin typeface="Cambria" panose="02040503050406030204" pitchFamily="18" charset="0"/>
                <a:ea typeface="Calibri" panose="020F0502020204030204" pitchFamily="34" charset="0"/>
              </a:rPr>
              <a:t>“At the end of the day, studying literature </a:t>
            </a:r>
            <a:br>
              <a:rPr lang="en-US" sz="4800" i="1" dirty="0">
                <a:solidFill>
                  <a:schemeClr val="accent6">
                    <a:lumMod val="50000"/>
                  </a:schemeClr>
                </a:solidFill>
                <a:latin typeface="Cambria" panose="02040503050406030204" pitchFamily="18" charset="0"/>
                <a:ea typeface="Calibri" panose="020F0502020204030204" pitchFamily="34" charset="0"/>
              </a:rPr>
            </a:br>
            <a:r>
              <a:rPr lang="en-US" sz="4800" i="1" dirty="0">
                <a:solidFill>
                  <a:schemeClr val="accent6">
                    <a:lumMod val="50000"/>
                  </a:schemeClr>
                </a:solidFill>
                <a:latin typeface="Cambria" panose="02040503050406030204" pitchFamily="18" charset="0"/>
                <a:ea typeface="Calibri" panose="020F0502020204030204" pitchFamily="34" charset="0"/>
              </a:rPr>
              <a:t>is about ... “</a:t>
            </a:r>
            <a:endParaRPr lang="en-US" sz="4800" dirty="0">
              <a:solidFill>
                <a:schemeClr val="accent6">
                  <a:lumMod val="50000"/>
                </a:schemeClr>
              </a:solidFill>
              <a:effectLst/>
              <a:latin typeface="Calibri" panose="020F0502020204030204" pitchFamily="34" charset="0"/>
              <a:ea typeface="Calibri" panose="020F0502020204030204" pitchFamily="34" charset="0"/>
            </a:endParaRPr>
          </a:p>
        </p:txBody>
      </p:sp>
      <p:sp>
        <p:nvSpPr>
          <p:cNvPr id="5" name="Rectangle 4">
            <a:extLst>
              <a:ext uri="{FF2B5EF4-FFF2-40B4-BE49-F238E27FC236}">
                <a16:creationId xmlns:a16="http://schemas.microsoft.com/office/drawing/2014/main" id="{5D432444-CA57-4401-B191-37793180E8CF}"/>
              </a:ext>
            </a:extLst>
          </p:cNvPr>
          <p:cNvSpPr/>
          <p:nvPr/>
        </p:nvSpPr>
        <p:spPr>
          <a:xfrm>
            <a:off x="1169894" y="2160702"/>
            <a:ext cx="8760759" cy="1200329"/>
          </a:xfrm>
          <a:prstGeom prst="rect">
            <a:avLst/>
          </a:prstGeom>
        </p:spPr>
        <p:txBody>
          <a:bodyPr wrap="square">
            <a:spAutoFit/>
          </a:bodyPr>
          <a:lstStyle/>
          <a:p>
            <a:pPr algn="ctr"/>
            <a:r>
              <a:rPr lang="en-US" sz="3600" dirty="0">
                <a:solidFill>
                  <a:schemeClr val="accent6">
                    <a:lumMod val="50000"/>
                  </a:schemeClr>
                </a:solidFill>
                <a:latin typeface="Calibri" panose="020F0502020204030204" pitchFamily="34" charset="0"/>
                <a:ea typeface="Calibri" panose="020F0502020204030204" pitchFamily="34" charset="0"/>
              </a:rPr>
              <a:t>What word or phrase do you think this person might say to finish this sentence:</a:t>
            </a:r>
            <a:endParaRPr lang="en-US" sz="3600" dirty="0">
              <a:solidFill>
                <a:schemeClr val="accent6">
                  <a:lumMod val="50000"/>
                </a:schemeClr>
              </a:solidFill>
            </a:endParaRPr>
          </a:p>
        </p:txBody>
      </p:sp>
      <p:sp>
        <p:nvSpPr>
          <p:cNvPr id="6" name="Rectangle: Rounded Corners 5">
            <a:extLst>
              <a:ext uri="{FF2B5EF4-FFF2-40B4-BE49-F238E27FC236}">
                <a16:creationId xmlns:a16="http://schemas.microsoft.com/office/drawing/2014/main" id="{9ACBD023-9522-4AF2-A3CB-62AC4FFAFE88}"/>
              </a:ext>
            </a:extLst>
          </p:cNvPr>
          <p:cNvSpPr/>
          <p:nvPr/>
        </p:nvSpPr>
        <p:spPr>
          <a:xfrm>
            <a:off x="201705" y="652050"/>
            <a:ext cx="457200" cy="740664"/>
          </a:xfrm>
          <a:prstGeom prst="roundRect">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rgbClr val="FF0000"/>
              </a:solidFill>
            </a:endParaRPr>
          </a:p>
        </p:txBody>
      </p:sp>
      <p:sp>
        <p:nvSpPr>
          <p:cNvPr id="7" name="Rectangle: Rounded Corners 6">
            <a:extLst>
              <a:ext uri="{FF2B5EF4-FFF2-40B4-BE49-F238E27FC236}">
                <a16:creationId xmlns:a16="http://schemas.microsoft.com/office/drawing/2014/main" id="{E4318D9C-74F6-43E9-94DE-740F520B17C3}"/>
              </a:ext>
            </a:extLst>
          </p:cNvPr>
          <p:cNvSpPr/>
          <p:nvPr/>
        </p:nvSpPr>
        <p:spPr>
          <a:xfrm>
            <a:off x="867874" y="652050"/>
            <a:ext cx="457200" cy="740664"/>
          </a:xfrm>
          <a:prstGeom prst="roundRect">
            <a:avLst/>
          </a:prstGeom>
          <a:solidFill>
            <a:srgbClr val="FFCC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Rounded Corners 7">
            <a:extLst>
              <a:ext uri="{FF2B5EF4-FFF2-40B4-BE49-F238E27FC236}">
                <a16:creationId xmlns:a16="http://schemas.microsoft.com/office/drawing/2014/main" id="{756435FD-5E83-49F7-A20F-DABD0FBA9E46}"/>
              </a:ext>
            </a:extLst>
          </p:cNvPr>
          <p:cNvSpPr/>
          <p:nvPr/>
        </p:nvSpPr>
        <p:spPr>
          <a:xfrm>
            <a:off x="1534043" y="652050"/>
            <a:ext cx="457200" cy="740664"/>
          </a:xfrm>
          <a:prstGeom prst="roundRect">
            <a:avLst/>
          </a:prstGeom>
          <a:solidFill>
            <a:schemeClr val="accent6">
              <a:lumMod val="75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Rounded Corners 8">
            <a:extLst>
              <a:ext uri="{FF2B5EF4-FFF2-40B4-BE49-F238E27FC236}">
                <a16:creationId xmlns:a16="http://schemas.microsoft.com/office/drawing/2014/main" id="{CB8FECA3-3387-4E3A-8176-B58DACD62008}"/>
              </a:ext>
            </a:extLst>
          </p:cNvPr>
          <p:cNvSpPr/>
          <p:nvPr/>
        </p:nvSpPr>
        <p:spPr>
          <a:xfrm>
            <a:off x="-1659096" y="947888"/>
            <a:ext cx="457200" cy="740664"/>
          </a:xfrm>
          <a:prstGeom prst="roundRect">
            <a:avLst/>
          </a:prstGeom>
          <a:solidFill>
            <a:schemeClr val="accent3">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TextBox 9">
            <a:extLst>
              <a:ext uri="{FF2B5EF4-FFF2-40B4-BE49-F238E27FC236}">
                <a16:creationId xmlns:a16="http://schemas.microsoft.com/office/drawing/2014/main" id="{349BC233-645C-4271-B2BD-C5FCFB7178C4}"/>
              </a:ext>
            </a:extLst>
          </p:cNvPr>
          <p:cNvSpPr txBox="1"/>
          <p:nvPr/>
        </p:nvSpPr>
        <p:spPr>
          <a:xfrm>
            <a:off x="867874" y="718552"/>
            <a:ext cx="457200" cy="646331"/>
          </a:xfrm>
          <a:prstGeom prst="rect">
            <a:avLst/>
          </a:prstGeom>
          <a:noFill/>
        </p:spPr>
        <p:txBody>
          <a:bodyPr wrap="square" rtlCol="0">
            <a:spAutoFit/>
          </a:bodyPr>
          <a:lstStyle/>
          <a:p>
            <a:r>
              <a:rPr lang="en-US" sz="3600" dirty="0">
                <a:solidFill>
                  <a:schemeClr val="bg1">
                    <a:lumMod val="95000"/>
                  </a:schemeClr>
                </a:solidFill>
              </a:rPr>
              <a:t>2</a:t>
            </a:r>
          </a:p>
        </p:txBody>
      </p:sp>
    </p:spTree>
    <p:extLst>
      <p:ext uri="{BB962C8B-B14F-4D97-AF65-F5344CB8AC3E}">
        <p14:creationId xmlns:p14="http://schemas.microsoft.com/office/powerpoint/2010/main" val="662528654"/>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1500">
        <p159:morph option="byObject"/>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after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1000"/>
                                        <p:tgtEl>
                                          <p:spTgt spid="5"/>
                                        </p:tgtEl>
                                      </p:cBhvr>
                                    </p:animEffect>
                                  </p:childTnLst>
                                </p:cTn>
                              </p:par>
                            </p:childTnLst>
                          </p:cTn>
                        </p:par>
                        <p:par>
                          <p:cTn id="8" fill="hold">
                            <p:stCondLst>
                              <p:cond delay="1000"/>
                            </p:stCondLst>
                            <p:childTnLst>
                              <p:par>
                                <p:cTn id="9" presetID="10" presetClass="entr" presetSubtype="0" fill="hold" grpId="0" nodeType="afterEffect">
                                  <p:stCondLst>
                                    <p:cond delay="1000"/>
                                  </p:stCondLst>
                                  <p:childTnLst>
                                    <p:set>
                                      <p:cBhvr>
                                        <p:cTn id="10" dur="1" fill="hold">
                                          <p:stCondLst>
                                            <p:cond delay="0"/>
                                          </p:stCondLst>
                                        </p:cTn>
                                        <p:tgtEl>
                                          <p:spTgt spid="4"/>
                                        </p:tgtEl>
                                        <p:attrNameLst>
                                          <p:attrName>style.visibility</p:attrName>
                                        </p:attrNameLst>
                                      </p:cBhvr>
                                      <p:to>
                                        <p:strVal val="visible"/>
                                      </p:to>
                                    </p:set>
                                    <p:animEffect transition="in" filter="fade">
                                      <p:cBhvr>
                                        <p:cTn id="11" dur="1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Rounded Corners 18">
            <a:extLst>
              <a:ext uri="{FF2B5EF4-FFF2-40B4-BE49-F238E27FC236}">
                <a16:creationId xmlns:a16="http://schemas.microsoft.com/office/drawing/2014/main" id="{B112D8CC-FFE0-4457-AA19-EFFADBA36B42}"/>
              </a:ext>
            </a:extLst>
          </p:cNvPr>
          <p:cNvSpPr/>
          <p:nvPr/>
        </p:nvSpPr>
        <p:spPr>
          <a:xfrm>
            <a:off x="0" y="947888"/>
            <a:ext cx="12192000" cy="208559"/>
          </a:xfrm>
          <a:prstGeom prst="roundRect">
            <a:avLst/>
          </a:prstGeom>
          <a:gradFill flip="none" rotWithShape="1">
            <a:gsLst>
              <a:gs pos="100000">
                <a:schemeClr val="bg1">
                  <a:lumMod val="50000"/>
                </a:schemeClr>
              </a:gs>
              <a:gs pos="70000">
                <a:schemeClr val="bg1">
                  <a:lumMod val="75000"/>
                </a:schemeClr>
              </a:gs>
              <a:gs pos="30000">
                <a:schemeClr val="bg1"/>
              </a:gs>
            </a:gsLst>
            <a:lin ang="0" scaled="0"/>
            <a:tileRect/>
          </a:gra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Rectangle 3">
            <a:extLst>
              <a:ext uri="{FF2B5EF4-FFF2-40B4-BE49-F238E27FC236}">
                <a16:creationId xmlns:a16="http://schemas.microsoft.com/office/drawing/2014/main" id="{0700F52E-5651-4283-AE18-C78815DB5B0A}"/>
              </a:ext>
            </a:extLst>
          </p:cNvPr>
          <p:cNvSpPr/>
          <p:nvPr/>
        </p:nvSpPr>
        <p:spPr>
          <a:xfrm>
            <a:off x="404590" y="5275124"/>
            <a:ext cx="10984043" cy="707886"/>
          </a:xfrm>
          <a:prstGeom prst="rect">
            <a:avLst/>
          </a:prstGeom>
        </p:spPr>
        <p:txBody>
          <a:bodyPr wrap="square">
            <a:spAutoFit/>
          </a:bodyPr>
          <a:lstStyle/>
          <a:p>
            <a:pPr algn="ctr">
              <a:spcAft>
                <a:spcPts val="900"/>
              </a:spcAft>
            </a:pPr>
            <a:r>
              <a:rPr lang="en-US" sz="4000" i="1" dirty="0">
                <a:solidFill>
                  <a:srgbClr val="800000"/>
                </a:solidFill>
                <a:latin typeface="Cambria" panose="02040503050406030204" pitchFamily="18" charset="0"/>
                <a:ea typeface="Calibri" panose="020F0502020204030204" pitchFamily="34" charset="0"/>
              </a:rPr>
              <a:t>What I took away from my AP English Lit class is... </a:t>
            </a:r>
            <a:endParaRPr lang="en-US" sz="4000" dirty="0">
              <a:solidFill>
                <a:srgbClr val="800000"/>
              </a:solidFill>
              <a:effectLst/>
              <a:latin typeface="Calibri" panose="020F0502020204030204" pitchFamily="34" charset="0"/>
              <a:ea typeface="Calibri" panose="020F0502020204030204" pitchFamily="34" charset="0"/>
            </a:endParaRPr>
          </a:p>
        </p:txBody>
      </p:sp>
      <p:sp>
        <p:nvSpPr>
          <p:cNvPr id="5" name="Rectangle 4">
            <a:extLst>
              <a:ext uri="{FF2B5EF4-FFF2-40B4-BE49-F238E27FC236}">
                <a16:creationId xmlns:a16="http://schemas.microsoft.com/office/drawing/2014/main" id="{5D432444-CA57-4401-B191-37793180E8CF}"/>
              </a:ext>
            </a:extLst>
          </p:cNvPr>
          <p:cNvSpPr/>
          <p:nvPr/>
        </p:nvSpPr>
        <p:spPr>
          <a:xfrm>
            <a:off x="5811" y="4009157"/>
            <a:ext cx="11781600" cy="646331"/>
          </a:xfrm>
          <a:prstGeom prst="rect">
            <a:avLst/>
          </a:prstGeom>
        </p:spPr>
        <p:txBody>
          <a:bodyPr wrap="square">
            <a:spAutoFit/>
          </a:bodyPr>
          <a:lstStyle/>
          <a:p>
            <a:pPr algn="ctr"/>
            <a:r>
              <a:rPr lang="en-US" sz="3600" dirty="0">
                <a:solidFill>
                  <a:schemeClr val="accent6">
                    <a:lumMod val="50000"/>
                  </a:schemeClr>
                </a:solidFill>
                <a:latin typeface="Calibri" panose="020F0502020204030204" pitchFamily="34" charset="0"/>
              </a:rPr>
              <a:t>How do you hope </a:t>
            </a:r>
            <a:r>
              <a:rPr lang="en-US" sz="3600" i="1" dirty="0">
                <a:solidFill>
                  <a:schemeClr val="accent6">
                    <a:lumMod val="50000"/>
                  </a:schemeClr>
                </a:solidFill>
                <a:latin typeface="Cambria" panose="02040503050406030204" pitchFamily="18" charset="0"/>
                <a:ea typeface="Cambria" panose="02040503050406030204" pitchFamily="18" charset="0"/>
              </a:rPr>
              <a:t>they</a:t>
            </a:r>
            <a:r>
              <a:rPr lang="en-US" sz="3600" dirty="0">
                <a:solidFill>
                  <a:schemeClr val="accent6">
                    <a:lumMod val="50000"/>
                  </a:schemeClr>
                </a:solidFill>
                <a:latin typeface="Calibri" panose="020F0502020204030204" pitchFamily="34" charset="0"/>
              </a:rPr>
              <a:t> would finish that sentence?</a:t>
            </a:r>
            <a:endParaRPr lang="en-US" sz="3600" dirty="0">
              <a:solidFill>
                <a:schemeClr val="accent6">
                  <a:lumMod val="50000"/>
                </a:schemeClr>
              </a:solidFill>
            </a:endParaRPr>
          </a:p>
        </p:txBody>
      </p:sp>
      <p:sp>
        <p:nvSpPr>
          <p:cNvPr id="15" name="Rectangle: Rounded Corners 14">
            <a:extLst>
              <a:ext uri="{FF2B5EF4-FFF2-40B4-BE49-F238E27FC236}">
                <a16:creationId xmlns:a16="http://schemas.microsoft.com/office/drawing/2014/main" id="{4BDC1BCF-C437-457C-9D7D-1A9D79ED494B}"/>
              </a:ext>
            </a:extLst>
          </p:cNvPr>
          <p:cNvSpPr/>
          <p:nvPr/>
        </p:nvSpPr>
        <p:spPr>
          <a:xfrm>
            <a:off x="9540105" y="652050"/>
            <a:ext cx="457200" cy="740664"/>
          </a:xfrm>
          <a:prstGeom prst="roundRect">
            <a:avLst/>
          </a:prstGeom>
          <a:solidFill>
            <a:srgbClr val="CC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Rounded Corners 15">
            <a:extLst>
              <a:ext uri="{FF2B5EF4-FFF2-40B4-BE49-F238E27FC236}">
                <a16:creationId xmlns:a16="http://schemas.microsoft.com/office/drawing/2014/main" id="{D491927A-7C90-47D0-BA2F-1A7D57678CB0}"/>
              </a:ext>
            </a:extLst>
          </p:cNvPr>
          <p:cNvSpPr/>
          <p:nvPr/>
        </p:nvSpPr>
        <p:spPr>
          <a:xfrm>
            <a:off x="10206274" y="652050"/>
            <a:ext cx="457200" cy="740664"/>
          </a:xfrm>
          <a:prstGeom prst="roundRect">
            <a:avLst/>
          </a:prstGeom>
          <a:solidFill>
            <a:srgbClr val="CC99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Rounded Corners 16">
            <a:extLst>
              <a:ext uri="{FF2B5EF4-FFF2-40B4-BE49-F238E27FC236}">
                <a16:creationId xmlns:a16="http://schemas.microsoft.com/office/drawing/2014/main" id="{8FCCD172-1A06-4277-9C34-6A1E95C08FE7}"/>
              </a:ext>
            </a:extLst>
          </p:cNvPr>
          <p:cNvSpPr/>
          <p:nvPr/>
        </p:nvSpPr>
        <p:spPr>
          <a:xfrm>
            <a:off x="10872443" y="652050"/>
            <a:ext cx="457200" cy="740664"/>
          </a:xfrm>
          <a:prstGeom prst="roundRect">
            <a:avLst/>
          </a:prstGeom>
          <a:solidFill>
            <a:schemeClr val="accent6">
              <a:lumMod val="5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a:extLst>
              <a:ext uri="{FF2B5EF4-FFF2-40B4-BE49-F238E27FC236}">
                <a16:creationId xmlns:a16="http://schemas.microsoft.com/office/drawing/2014/main" id="{51083A34-4272-4400-A473-559EDE1154FF}"/>
              </a:ext>
            </a:extLst>
          </p:cNvPr>
          <p:cNvSpPr/>
          <p:nvPr/>
        </p:nvSpPr>
        <p:spPr>
          <a:xfrm>
            <a:off x="5811" y="1823772"/>
            <a:ext cx="11781600" cy="1754326"/>
          </a:xfrm>
          <a:prstGeom prst="rect">
            <a:avLst/>
          </a:prstGeom>
        </p:spPr>
        <p:txBody>
          <a:bodyPr wrap="square">
            <a:spAutoFit/>
          </a:bodyPr>
          <a:lstStyle/>
          <a:p>
            <a:pPr algn="ctr"/>
            <a:r>
              <a:rPr lang="en-US" sz="3600" dirty="0">
                <a:solidFill>
                  <a:schemeClr val="accent6">
                    <a:lumMod val="50000"/>
                  </a:schemeClr>
                </a:solidFill>
                <a:latin typeface="Calibri" panose="020F0502020204030204" pitchFamily="34" charset="0"/>
                <a:ea typeface="Calibri" panose="020F0502020204030204" pitchFamily="34" charset="0"/>
              </a:rPr>
              <a:t>Now think about your </a:t>
            </a:r>
            <a:br>
              <a:rPr lang="en-US" sz="3600" dirty="0">
                <a:solidFill>
                  <a:schemeClr val="accent6">
                    <a:lumMod val="50000"/>
                  </a:schemeClr>
                </a:solidFill>
                <a:latin typeface="Calibri" panose="020F0502020204030204" pitchFamily="34" charset="0"/>
                <a:ea typeface="Calibri" panose="020F0502020204030204" pitchFamily="34" charset="0"/>
              </a:rPr>
            </a:br>
            <a:r>
              <a:rPr lang="en-US" sz="3600" dirty="0">
                <a:solidFill>
                  <a:schemeClr val="accent6">
                    <a:lumMod val="50000"/>
                  </a:schemeClr>
                </a:solidFill>
                <a:latin typeface="Calibri" panose="020F0502020204030204" pitchFamily="34" charset="0"/>
                <a:ea typeface="Calibri" panose="020F0502020204030204" pitchFamily="34" charset="0"/>
              </a:rPr>
              <a:t>AP English Literature &amp; Composition students, </a:t>
            </a:r>
            <a:br>
              <a:rPr lang="en-US" sz="3600" dirty="0">
                <a:solidFill>
                  <a:schemeClr val="accent6">
                    <a:lumMod val="50000"/>
                  </a:schemeClr>
                </a:solidFill>
                <a:latin typeface="Calibri" panose="020F0502020204030204" pitchFamily="34" charset="0"/>
                <a:ea typeface="Calibri" panose="020F0502020204030204" pitchFamily="34" charset="0"/>
              </a:rPr>
            </a:br>
            <a:r>
              <a:rPr lang="en-US" sz="3600" dirty="0">
                <a:solidFill>
                  <a:schemeClr val="accent6">
                    <a:lumMod val="50000"/>
                  </a:schemeClr>
                </a:solidFill>
                <a:latin typeface="Calibri" panose="020F0502020204030204" pitchFamily="34" charset="0"/>
                <a:ea typeface="Calibri" panose="020F0502020204030204" pitchFamily="34" charset="0"/>
              </a:rPr>
              <a:t>and what you’d like them to take away from your course.</a:t>
            </a:r>
            <a:endParaRPr lang="en-US" dirty="0">
              <a:solidFill>
                <a:schemeClr val="accent6">
                  <a:lumMod val="50000"/>
                </a:schemeClr>
              </a:solidFill>
              <a:latin typeface="Calibri" panose="020F0502020204030204" pitchFamily="34" charset="0"/>
              <a:ea typeface="Calibri" panose="020F0502020204030204" pitchFamily="34" charset="0"/>
            </a:endParaRPr>
          </a:p>
        </p:txBody>
      </p:sp>
      <p:sp>
        <p:nvSpPr>
          <p:cNvPr id="10" name="TextBox 9">
            <a:extLst>
              <a:ext uri="{FF2B5EF4-FFF2-40B4-BE49-F238E27FC236}">
                <a16:creationId xmlns:a16="http://schemas.microsoft.com/office/drawing/2014/main" id="{634DDBD5-BDBE-47C4-AB5B-6797FA74EBA2}"/>
              </a:ext>
            </a:extLst>
          </p:cNvPr>
          <p:cNvSpPr txBox="1"/>
          <p:nvPr/>
        </p:nvSpPr>
        <p:spPr>
          <a:xfrm>
            <a:off x="10885786" y="652050"/>
            <a:ext cx="457200" cy="646331"/>
          </a:xfrm>
          <a:prstGeom prst="rect">
            <a:avLst/>
          </a:prstGeom>
          <a:noFill/>
        </p:spPr>
        <p:txBody>
          <a:bodyPr wrap="square" rtlCol="0">
            <a:spAutoFit/>
          </a:bodyPr>
          <a:lstStyle/>
          <a:p>
            <a:r>
              <a:rPr lang="en-US" sz="3600" dirty="0">
                <a:solidFill>
                  <a:schemeClr val="bg1">
                    <a:lumMod val="95000"/>
                  </a:schemeClr>
                </a:solidFill>
              </a:rPr>
              <a:t>3</a:t>
            </a:r>
          </a:p>
        </p:txBody>
      </p:sp>
    </p:spTree>
    <p:extLst>
      <p:ext uri="{BB962C8B-B14F-4D97-AF65-F5344CB8AC3E}">
        <p14:creationId xmlns:p14="http://schemas.microsoft.com/office/powerpoint/2010/main" val="1035797937"/>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1500">
        <p159:morph option="byObject"/>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grpId="0" nodeType="afterEffect">
                                  <p:stCondLst>
                                    <p:cond delay="0"/>
                                  </p:stCondLst>
                                  <p:childTnLst>
                                    <p:set>
                                      <p:cBhvr>
                                        <p:cTn id="6" dur="1" fill="hold">
                                          <p:stCondLst>
                                            <p:cond delay="0"/>
                                          </p:stCondLst>
                                        </p:cTn>
                                        <p:tgtEl>
                                          <p:spTgt spid="8"/>
                                        </p:tgtEl>
                                        <p:attrNameLst>
                                          <p:attrName>style.visibility</p:attrName>
                                        </p:attrNameLst>
                                      </p:cBhvr>
                                      <p:to>
                                        <p:strVal val="visible"/>
                                      </p:to>
                                    </p:set>
                                    <p:animEffect transition="in" filter="fade">
                                      <p:cBhvr>
                                        <p:cTn id="7" dur="1000"/>
                                        <p:tgtEl>
                                          <p:spTgt spid="8"/>
                                        </p:tgtEl>
                                      </p:cBhvr>
                                    </p:animEffect>
                                  </p:childTnLst>
                                </p:cTn>
                              </p:par>
                            </p:childTnLst>
                          </p:cTn>
                        </p:par>
                        <p:par>
                          <p:cTn id="8" fill="hold">
                            <p:stCondLst>
                              <p:cond delay="1000"/>
                            </p:stCondLst>
                            <p:childTnLst>
                              <p:par>
                                <p:cTn id="9" presetID="10" presetClass="entr" presetSubtype="0" fill="hold" grpId="0" nodeType="afterEffect">
                                  <p:stCondLst>
                                    <p:cond delay="1300"/>
                                  </p:stCondLst>
                                  <p:childTnLst>
                                    <p:set>
                                      <p:cBhvr>
                                        <p:cTn id="10" dur="1" fill="hold">
                                          <p:stCondLst>
                                            <p:cond delay="0"/>
                                          </p:stCondLst>
                                        </p:cTn>
                                        <p:tgtEl>
                                          <p:spTgt spid="5"/>
                                        </p:tgtEl>
                                        <p:attrNameLst>
                                          <p:attrName>style.visibility</p:attrName>
                                        </p:attrNameLst>
                                      </p:cBhvr>
                                      <p:to>
                                        <p:strVal val="visible"/>
                                      </p:to>
                                    </p:set>
                                    <p:animEffect transition="in" filter="fade">
                                      <p:cBhvr>
                                        <p:cTn id="11" dur="1800"/>
                                        <p:tgtEl>
                                          <p:spTgt spid="5"/>
                                        </p:tgtEl>
                                      </p:cBhvr>
                                    </p:animEffect>
                                  </p:childTnLst>
                                </p:cTn>
                              </p:par>
                            </p:childTnLst>
                          </p:cTn>
                        </p:par>
                        <p:par>
                          <p:cTn id="12" fill="hold">
                            <p:stCondLst>
                              <p:cond delay="4100"/>
                            </p:stCondLst>
                            <p:childTnLst>
                              <p:par>
                                <p:cTn id="13" presetID="10" presetClass="entr" presetSubtype="0" fill="hold" grpId="0" nodeType="afterEffect">
                                  <p:stCondLst>
                                    <p:cond delay="900"/>
                                  </p:stCondLst>
                                  <p:childTnLst>
                                    <p:set>
                                      <p:cBhvr>
                                        <p:cTn id="14" dur="1" fill="hold">
                                          <p:stCondLst>
                                            <p:cond delay="0"/>
                                          </p:stCondLst>
                                        </p:cTn>
                                        <p:tgtEl>
                                          <p:spTgt spid="4"/>
                                        </p:tgtEl>
                                        <p:attrNameLst>
                                          <p:attrName>style.visibility</p:attrName>
                                        </p:attrNameLst>
                                      </p:cBhvr>
                                      <p:to>
                                        <p:strVal val="visible"/>
                                      </p:to>
                                    </p:set>
                                    <p:animEffect transition="in" filter="fade">
                                      <p:cBhvr>
                                        <p:cTn id="15" dur="1000"/>
                                        <p:tgtEl>
                                          <p:spTgt spid="4"/>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 grpId="0"/>
      <p:bldP spid="5" grpId="0"/>
      <p:bldP spid="8"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84811F-AC36-4C79-BE13-424C729CADB2}"/>
              </a:ext>
            </a:extLst>
          </p:cNvPr>
          <p:cNvSpPr>
            <a:spLocks noGrp="1"/>
          </p:cNvSpPr>
          <p:nvPr>
            <p:ph type="title"/>
          </p:nvPr>
        </p:nvSpPr>
        <p:spPr>
          <a:xfrm>
            <a:off x="838200" y="2165125"/>
            <a:ext cx="10515600" cy="1325563"/>
          </a:xfrm>
        </p:spPr>
        <p:txBody>
          <a:bodyPr/>
          <a:lstStyle/>
          <a:p>
            <a:pPr algn="ctr"/>
            <a:r>
              <a:rPr lang="en-US" dirty="0"/>
              <a:t>Teaching</a:t>
            </a:r>
            <a:br>
              <a:rPr lang="en-US" dirty="0"/>
            </a:br>
            <a:r>
              <a:rPr lang="en-US" dirty="0"/>
              <a:t>with the end in Mind</a:t>
            </a:r>
          </a:p>
        </p:txBody>
      </p:sp>
      <p:sp>
        <p:nvSpPr>
          <p:cNvPr id="3" name="Content Placeholder 2">
            <a:extLst>
              <a:ext uri="{FF2B5EF4-FFF2-40B4-BE49-F238E27FC236}">
                <a16:creationId xmlns:a16="http://schemas.microsoft.com/office/drawing/2014/main" id="{5036AF71-882B-4BE5-8299-EBBAFF0712E3}"/>
              </a:ext>
            </a:extLst>
          </p:cNvPr>
          <p:cNvSpPr>
            <a:spLocks noGrp="1"/>
          </p:cNvSpPr>
          <p:nvPr>
            <p:ph idx="1"/>
          </p:nvPr>
        </p:nvSpPr>
        <p:spPr>
          <a:xfrm>
            <a:off x="838200" y="4967999"/>
            <a:ext cx="10515600" cy="1208963"/>
          </a:xfrm>
        </p:spPr>
        <p:txBody>
          <a:bodyPr/>
          <a:lstStyle/>
          <a:p>
            <a:endParaRPr lang="en-US" dirty="0"/>
          </a:p>
        </p:txBody>
      </p:sp>
      <p:sp>
        <p:nvSpPr>
          <p:cNvPr id="4" name="Rectangle: Rounded Corners 3">
            <a:extLst>
              <a:ext uri="{FF2B5EF4-FFF2-40B4-BE49-F238E27FC236}">
                <a16:creationId xmlns:a16="http://schemas.microsoft.com/office/drawing/2014/main" id="{9AB7AC38-648C-4AF0-B59A-441E5625EBC0}"/>
              </a:ext>
            </a:extLst>
          </p:cNvPr>
          <p:cNvSpPr/>
          <p:nvPr/>
        </p:nvSpPr>
        <p:spPr>
          <a:xfrm>
            <a:off x="0" y="947888"/>
            <a:ext cx="12192000" cy="208559"/>
          </a:xfrm>
          <a:prstGeom prst="roundRect">
            <a:avLst/>
          </a:prstGeom>
          <a:gradFill flip="none" rotWithShape="1">
            <a:gsLst>
              <a:gs pos="50000">
                <a:schemeClr val="bg1">
                  <a:lumMod val="50000"/>
                </a:schemeClr>
              </a:gs>
              <a:gs pos="80000">
                <a:schemeClr val="bg1"/>
              </a:gs>
              <a:gs pos="20000">
                <a:schemeClr val="bg1"/>
              </a:gs>
            </a:gsLst>
            <a:lin ang="0" scaled="0"/>
            <a:tileRect/>
          </a:gradFill>
          <a:ln>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Rectangle: Rounded Corners 4">
            <a:extLst>
              <a:ext uri="{FF2B5EF4-FFF2-40B4-BE49-F238E27FC236}">
                <a16:creationId xmlns:a16="http://schemas.microsoft.com/office/drawing/2014/main" id="{DE6E8630-97A3-4AAF-A3BC-E7068388080D}"/>
              </a:ext>
            </a:extLst>
          </p:cNvPr>
          <p:cNvSpPr/>
          <p:nvPr/>
        </p:nvSpPr>
        <p:spPr>
          <a:xfrm>
            <a:off x="5201231" y="652050"/>
            <a:ext cx="457200" cy="740664"/>
          </a:xfrm>
          <a:prstGeom prst="roundRect">
            <a:avLst/>
          </a:prstGeom>
          <a:solidFill>
            <a:srgbClr val="FF66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rgbClr val="FF9900"/>
              </a:solidFill>
            </a:endParaRPr>
          </a:p>
        </p:txBody>
      </p:sp>
      <p:sp>
        <p:nvSpPr>
          <p:cNvPr id="6" name="Rectangle: Rounded Corners 5">
            <a:extLst>
              <a:ext uri="{FF2B5EF4-FFF2-40B4-BE49-F238E27FC236}">
                <a16:creationId xmlns:a16="http://schemas.microsoft.com/office/drawing/2014/main" id="{0CE59E4E-05D1-4518-BC52-DF47215DF7A2}"/>
              </a:ext>
            </a:extLst>
          </p:cNvPr>
          <p:cNvSpPr/>
          <p:nvPr/>
        </p:nvSpPr>
        <p:spPr>
          <a:xfrm>
            <a:off x="5867400" y="652050"/>
            <a:ext cx="457200" cy="740664"/>
          </a:xfrm>
          <a:prstGeom prst="roundRect">
            <a:avLst/>
          </a:prstGeom>
          <a:solidFill>
            <a:srgbClr val="FFFF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Rounded Corners 6">
            <a:extLst>
              <a:ext uri="{FF2B5EF4-FFF2-40B4-BE49-F238E27FC236}">
                <a16:creationId xmlns:a16="http://schemas.microsoft.com/office/drawing/2014/main" id="{D6D26278-DD0D-4F5E-AFDC-92E3BF26DA44}"/>
              </a:ext>
            </a:extLst>
          </p:cNvPr>
          <p:cNvSpPr/>
          <p:nvPr/>
        </p:nvSpPr>
        <p:spPr>
          <a:xfrm>
            <a:off x="6533569" y="652050"/>
            <a:ext cx="457200" cy="740664"/>
          </a:xfrm>
          <a:prstGeom prst="roundRect">
            <a:avLst/>
          </a:prstGeom>
          <a:solidFill>
            <a:srgbClr val="00B05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2432681866"/>
      </p:ext>
    </p:extLst>
  </p:cSld>
  <p:clrMapOvr>
    <a:masterClrMapping/>
  </p:clrMapOvr>
  <mc:AlternateContent xmlns:mc="http://schemas.openxmlformats.org/markup-compatibility/2006" xmlns:p159="http://schemas.microsoft.com/office/powerpoint/2015/09/main">
    <mc:Choice Requires="p159">
      <p:transition xmlns:p14="http://schemas.microsoft.com/office/powerpoint/2010/main" spd="slow" p14:dur="1500">
        <p159:morph option="byObject"/>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2" presetClass="entr" presetSubtype="1"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ipe(up)">
                                      <p:cBhvr>
                                        <p:cTn id="7"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105</TotalTime>
  <Words>162</Words>
  <Application>Microsoft Office PowerPoint</Application>
  <PresentationFormat>Widescreen</PresentationFormat>
  <Paragraphs>15</Paragraphs>
  <Slides>5</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5</vt:i4>
      </vt:variant>
    </vt:vector>
  </HeadingPairs>
  <TitlesOfParts>
    <vt:vector size="10" baseType="lpstr">
      <vt:lpstr>Arial</vt:lpstr>
      <vt:lpstr>Calibri</vt:lpstr>
      <vt:lpstr>Calibri Light</vt:lpstr>
      <vt:lpstr>Cambria</vt:lpstr>
      <vt:lpstr>Office Theme</vt:lpstr>
      <vt:lpstr>Teaching with the End in Mind</vt:lpstr>
      <vt:lpstr>PowerPoint Presentation</vt:lpstr>
      <vt:lpstr>PowerPoint Presentation</vt:lpstr>
      <vt:lpstr>PowerPoint Presentation</vt:lpstr>
      <vt:lpstr>Teaching with the end in Mind</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Skip Nicholson</dc:creator>
  <cp:lastModifiedBy>Skip Nicholson</cp:lastModifiedBy>
  <cp:revision>17</cp:revision>
  <cp:lastPrinted>2019-05-05T06:16:35Z</cp:lastPrinted>
  <dcterms:created xsi:type="dcterms:W3CDTF">2019-04-18T07:18:03Z</dcterms:created>
  <dcterms:modified xsi:type="dcterms:W3CDTF">2020-05-09T01:26:07Z</dcterms:modified>
</cp:coreProperties>
</file>

<file path=docProps/thumbnail.jpeg>
</file>